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1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70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9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84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76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4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6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86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8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69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56611-D647-43A9-B855-559C4D80D7C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D7F45-4639-483E-AB53-90587AE2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1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Инициативное бюджетирование</a:t>
            </a:r>
            <a:br>
              <a:rPr lang="ru-RU" sz="32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600" b="1" dirty="0" smtClean="0"/>
              <a:t>Проект победитель краевого конкурса по отбору проектов местных инициатив: «Благоустройство общественной территории в селе Николаевка по улице Горького». </a:t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dirty="0" smtClean="0"/>
              <a:t>На поддержку местных инициатив по итогам краевого конкурса было выделено 1 357 400,00 рублей. В ходе реализации проекта выделенные средства освоены в полном объеме.</a:t>
            </a:r>
            <a:endParaRPr lang="ru-RU" sz="1600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1090464" cy="504056"/>
          </a:xfrm>
        </p:spPr>
        <p:txBody>
          <a:bodyPr>
            <a:normAutofit/>
          </a:bodyPr>
          <a:lstStyle/>
          <a:p>
            <a:r>
              <a:rPr lang="ru-RU" dirty="0" smtClean="0"/>
              <a:t>До: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7" y="6327553"/>
            <a:ext cx="72008" cy="55272"/>
          </a:xfrm>
        </p:spPr>
      </p:pic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644008" y="2276872"/>
            <a:ext cx="1367135" cy="4320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После: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52936"/>
            <a:ext cx="4179845" cy="3532802"/>
          </a:xfr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852936"/>
            <a:ext cx="4104456" cy="351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85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Инициативное бюджетирование  Проект победитель краевого конкурса по отбору проектов местных инициатив: «Благоустройство общественной территории в селе Николаевка по улице Горького».   На поддержку местных инициатив по итогам краевого конкурса было выделено 1 357 400,00 рублей. В ходе реализации проекта выделенные средства освоены в полном объеме.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Operator</dc:creator>
  <cp:lastModifiedBy>Operator</cp:lastModifiedBy>
  <cp:revision>5</cp:revision>
  <dcterms:created xsi:type="dcterms:W3CDTF">2025-01-17T05:48:03Z</dcterms:created>
  <dcterms:modified xsi:type="dcterms:W3CDTF">2025-01-17T11:19:03Z</dcterms:modified>
</cp:coreProperties>
</file>